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2BA2D4F-12FD-4F44-AE04-424441CB88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0115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32E3EA9-812E-4EC5-9308-AB01ABEEB6A4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E54E91A-BE2F-454B-9D93-6171B39874D5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F3000D7-CE89-4782-9493-77E0521E9DC6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2347379-2356-445D-A4D9-5C91F22FEC0A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5DF347F-DA62-4896-90DA-9098F4499773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2C3C1D0-6F22-4A9C-A6D2-5C74851D630D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790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261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9" r:id="rId1"/>
    <p:sldLayoutId id="214748366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主，我愛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國度，就是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的居所；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Thy Kingdom, Lord,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house of Thine abode,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就是教會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所救贖，就是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的傑作。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Church our blest Redeemer saved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 His own precious blood.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H678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我愛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祢國度</a:t>
            </a:r>
            <a:r>
              <a:rPr lang="zh-TW" altLang="en-US" sz="2600" i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i="1" dirty="0">
                <a:latin typeface="Times New Roman" pitchFamily="18" charset="0"/>
                <a:ea typeface="細明體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 LOVE THY KINGDOM, LORD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(1/6)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神，我愛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教會，她是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心奇珍；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Thy Church, O God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Her walls before Thee stand, 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祢對待她愛護入微，猶如眼中瞳人。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Dear as the apple of Thine eye,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graver on Thy hand.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9107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為她我常求呼，為她我常哀哭，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 her my tears shall fall,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 her my prayers ascend;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為她我常操心勞碌，直到日子滿足。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her my cares and toils be given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Till toils and cares shall end.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259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我寶貴她特點，遠超最高喜樂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Beyond my highest joy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prize her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hav’nly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ways,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甘甜交通，真誠奉獻，愛和讚美之歌。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Her sweet communion, solemn vows,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Her hymns of love and praise.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耶穌，神聖朋友，我的救主、君王；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Jesus, Thou Friend divine,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Our Savior and our King,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大能的手施行拯救，脫離仇敵、羅網。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Thy hand from every snare and foe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Shall great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deliv’rance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bring.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259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正如真理永存，錫安必蒙賜福；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Sure as Thy truth shall last,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Zion shall be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giv’n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地上最大榮耀無盡，天上更大豐富。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brightest glories earth can yield,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brighter bliss of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heav’n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38</TotalTime>
  <Words>369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Times New Roman</vt:lpstr>
      <vt:lpstr>Wingdings</vt:lpstr>
      <vt:lpstr>cccta_hymn</vt:lpstr>
      <vt:lpstr>H678  主，我愛祢國度  I LOVE THY KINGDOM, LORD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H678 主，我愛祢國度 I LOVE THY KINGDOM, LORD</dc:title>
  <dc:subject>Hymnary 聖徒詩歌</dc:subject>
  <dc:creator>Timothy Dwight</dc:creator>
  <cp:lastModifiedBy>Timothy Liang</cp:lastModifiedBy>
  <cp:revision>20</cp:revision>
  <dcterms:created xsi:type="dcterms:W3CDTF">2001-06-18T18:32:26Z</dcterms:created>
  <dcterms:modified xsi:type="dcterms:W3CDTF">2017-08-06T15:45:51Z</dcterms:modified>
</cp:coreProperties>
</file>